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033C5F-D971-1E1D-7B78-86393E201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889717F-7E4A-F325-D4C8-3FC421B96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08D655-43A7-C96F-FBB1-89745094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9A8164-FCDD-64FA-B486-0735A481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B0E333E-256D-8B8D-9575-F254FED9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446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B17CA7-54AF-2FEB-D269-FDEE611C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C50F75C-DE08-4631-AC32-AA40D7B03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B859096-B945-AF05-8CFF-F6ADCA78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84C5257-6B36-B7CC-FE67-F76E84C4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F1A5C62-DD19-2417-4E2E-7D96FA7D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367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0F38DA8-09A6-BAD1-A5B1-F7DC19CD9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8CC767A-B392-7E55-5E9C-0FA4EC216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1AA5362-AC69-AD3A-45A9-F1E3A450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CB0DB3C-143D-FC65-50AC-680BAEF4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DB34817-EF4D-7DA5-4949-64F85DE0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745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3EE074-D2BF-2175-1EC6-C44A2B83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5D035C-C06A-C231-36C2-D23CA44B1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C6D3354-ADB4-2CD7-9B5B-0B295178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6D07C4-6102-A9CE-1560-BD1F6E9B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6A5B8A0-B160-2551-6D8D-D4755C5F3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448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AF3827-29AD-825E-E8BC-9C16FDA6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CA3147-D84A-AD02-0260-148776E30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E89A3A-9BF9-3E70-9EB6-6C4894ED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28F8B99-576B-BC42-F507-C50808B6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D9EEDBC-9C3D-C0E5-A658-15E91422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939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E91E60-4FE3-AF27-D97F-E3B2A902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5E8B9E-3B1F-5385-E562-C7729D074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54A66A7-D3D4-5B52-00EF-7D8393DBF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4B09449-DC6E-CDAD-8C0A-FFBA5D44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DAC6E8E-B2A9-D4C1-4285-EECEC612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64E1AB8-AF5A-6B11-37E3-7F7BF05E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141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751086-5751-DDB6-F3A7-651597D4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B0C4736-CBA2-DCF2-9C79-9CC07F33A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7122560-920C-2E89-3688-6FA9385BB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496FD66-BB8D-48EA-2074-F2739376A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1FB6793-74B1-48FA-F21E-07C34C8D4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47CBAB5-C154-8E6C-43C2-19F22553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D2D650E-B86F-2198-0AD6-E9EB02C7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42FF563-EC5E-DB97-4B9C-155E8D39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97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E3B4C6-8AEE-07CD-E165-9AFFB62FF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7EA0BEC-B1DD-71CB-9D6D-F77BB047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8905E79-469B-7FDB-2A4C-8AEC0A4F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58CDCF9-FA99-35A3-6E0D-B13720C1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78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9A5692B-5967-1CF6-2211-D280A70B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05925CE-5226-ACEC-97C7-4B9EECED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B985BBA-7781-C736-8D18-2B329A1F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410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CF7D92-0EA3-B6F0-3BDB-1AC3F280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9C13202-36EF-1556-6D8A-AC8BFFD4F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BB979C-B609-31E6-841D-0CD39079C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5E74611-A270-7D66-040B-B3CE022F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FC76529-3627-F9E7-9A9D-9C585463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A0936A7-6198-EAB6-A109-42311A75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048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7188EA-7A5C-6345-9336-95746C46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D12111D-0292-0564-D828-CFD89754A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303A714-B1EE-0F1F-EBB3-A40E8726D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3F2E34-09F1-3B03-44D3-A4C50316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849E833-71B9-8EE1-115F-D2C61B01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F51BAF-4D63-7C34-F36F-B141F121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512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F1A6409-22E2-098B-0C8F-6474AA46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A6FC112-8570-C9AB-19A2-C3D384A42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3D88EF-EE86-ACDA-AE46-C95AC5ECD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5AB338-4905-468E-B3AF-B968F67DE811}" type="datetimeFigureOut">
              <a:rPr lang="hr-HR" smtClean="0"/>
              <a:t>12.1.2025.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FACC589-6CAE-4657-20F8-AB28CED8D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F5224D4-4D56-A2DA-DFF6-F61A61A6A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D261DC-8F75-49AF-894C-61A1892FE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191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A69A24A-815B-8B5A-F293-E9E96AD45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hr-HR" sz="4800">
                <a:solidFill>
                  <a:srgbClr val="FFFFFF"/>
                </a:solidFill>
              </a:rPr>
              <a:t>Čajanka s tetom Julijom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7314BD-915C-582C-4A3D-108094B7E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3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u dvorani, odijevanje, dijete koje je tek prohodalo, Ljudsko lice&#10;&#10;Opis je automatski generiran">
            <a:extLst>
              <a:ext uri="{FF2B5EF4-FFF2-40B4-BE49-F238E27FC236}">
                <a16:creationId xmlns:a16="http://schemas.microsoft.com/office/drawing/2014/main" id="{3C2C4BB3-8168-AB3F-BA51-BAB6BBDCA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stolnjaci i ubrusi, jesti grickalice, obrok, u dvorani&#10;&#10;Opis je automatski generiran">
            <a:extLst>
              <a:ext uri="{FF2B5EF4-FFF2-40B4-BE49-F238E27FC236}">
                <a16:creationId xmlns:a16="http://schemas.microsoft.com/office/drawing/2014/main" id="{F01221A4-ACCF-A918-CF8A-3862870AE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3" b="133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F45BB7-CFCF-DF18-37F6-E03C7F6E6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Najotmjeniji div u gradu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46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u dvorani, osoba, Ljudsko lice&#10;&#10;Opis je automatski generiran">
            <a:extLst>
              <a:ext uri="{FF2B5EF4-FFF2-40B4-BE49-F238E27FC236}">
                <a16:creationId xmlns:a16="http://schemas.microsoft.com/office/drawing/2014/main" id="{3091F3D9-47D5-A56C-4226-E8D81A1A3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8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osoba, Ljudsko lice, u dvorani, odijevanje&#10;&#10;Opis je automatski generiran">
            <a:extLst>
              <a:ext uri="{FF2B5EF4-FFF2-40B4-BE49-F238E27FC236}">
                <a16:creationId xmlns:a16="http://schemas.microsoft.com/office/drawing/2014/main" id="{FDB6690B-DD94-0D1E-B288-22A6F52C7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2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Ljudsko lice, odijevanje, u dvorani, osoba&#10;&#10;Opis je automatski generiran">
            <a:extLst>
              <a:ext uri="{FF2B5EF4-FFF2-40B4-BE49-F238E27FC236}">
                <a16:creationId xmlns:a16="http://schemas.microsoft.com/office/drawing/2014/main" id="{3CF3C7FE-EF14-B0E3-A01A-1716D7F95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1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učenje, u dvorani, dijete koje je tek prohodalo&#10;&#10;Opis je automatski generiran">
            <a:extLst>
              <a:ext uri="{FF2B5EF4-FFF2-40B4-BE49-F238E27FC236}">
                <a16:creationId xmlns:a16="http://schemas.microsoft.com/office/drawing/2014/main" id="{E3EAD829-7986-1C8A-1225-E5A9A73EC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235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79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Ljudsko lice, u dvorani, odijevanje, učenje&#10;&#10;Opis je automatski generiran">
            <a:extLst>
              <a:ext uri="{FF2B5EF4-FFF2-40B4-BE49-F238E27FC236}">
                <a16:creationId xmlns:a16="http://schemas.microsoft.com/office/drawing/2014/main" id="{CBA9CBA6-F427-EDA5-EC75-4B164A002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190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84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D3B9D9F6-C796-BE55-A74F-73F091E51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186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u dvorani, Ljudsko lice, osoba&#10;&#10;Opis je automatski generiran">
            <a:extLst>
              <a:ext uri="{FF2B5EF4-FFF2-40B4-BE49-F238E27FC236}">
                <a16:creationId xmlns:a16="http://schemas.microsoft.com/office/drawing/2014/main" id="{3C21B793-EB9B-F8E8-846F-34B5484D2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" b="221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4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Ljudsko lice, u dvorani, osoba&#10;&#10;Opis je automatski generiran">
            <a:extLst>
              <a:ext uri="{FF2B5EF4-FFF2-40B4-BE49-F238E27FC236}">
                <a16:creationId xmlns:a16="http://schemas.microsoft.com/office/drawing/2014/main" id="{396EF52D-CC88-0A45-BC69-5519AE43E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" b="230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CD4822-7FE6-1EC7-FE73-513A28A7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Pužica kitova družica</a:t>
            </a:r>
          </a:p>
        </p:txBody>
      </p:sp>
      <p:pic>
        <p:nvPicPr>
          <p:cNvPr id="5" name="Rezervirano mjesto sadržaja 4" descr="Slika na kojoj se prikazuje tekst, voda, crtić, Morski sisavac&#10;&#10;Opis je automatski generiran">
            <a:extLst>
              <a:ext uri="{FF2B5EF4-FFF2-40B4-BE49-F238E27FC236}">
                <a16:creationId xmlns:a16="http://schemas.microsoft.com/office/drawing/2014/main" id="{BC04CEBB-6160-8681-C074-3BC797FA9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66" y="467208"/>
            <a:ext cx="664327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Ljudsko lice, odijevanje, osoba, učenje&#10;&#10;Opis je automatski generiran">
            <a:extLst>
              <a:ext uri="{FF2B5EF4-FFF2-40B4-BE49-F238E27FC236}">
                <a16:creationId xmlns:a16="http://schemas.microsoft.com/office/drawing/2014/main" id="{A2CB1417-4B80-F046-F2EE-8A93CE0EC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217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zervirano mjesto sadržaja 4" descr="Slika na kojoj se prikazuje Ljudsko lice, u dvorani, osoba, odijevanje&#10;&#10;Opis je automatski generiran">
            <a:extLst>
              <a:ext uri="{FF2B5EF4-FFF2-40B4-BE49-F238E27FC236}">
                <a16:creationId xmlns:a16="http://schemas.microsoft.com/office/drawing/2014/main" id="{3703B09E-E284-D00C-C4CA-3A6855E38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9" b="132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8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Ljudsko lice, osoba, zid&#10;&#10;Opis je automatski generiran">
            <a:extLst>
              <a:ext uri="{FF2B5EF4-FFF2-40B4-BE49-F238E27FC236}">
                <a16:creationId xmlns:a16="http://schemas.microsoft.com/office/drawing/2014/main" id="{C7BE58E8-AAF8-3258-87BD-0D01BA6F2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70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osoba, u dvorani, Ljudsko lice&#10;&#10;Opis je automatski generiran">
            <a:extLst>
              <a:ext uri="{FF2B5EF4-FFF2-40B4-BE49-F238E27FC236}">
                <a16:creationId xmlns:a16="http://schemas.microsoft.com/office/drawing/2014/main" id="{D674D357-6DE0-45EC-4F9B-66D0AA4FE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74F4EE9E-B49A-067A-41F8-7A56401D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AEB7BD5E-D687-94E8-CC68-4FA62F0F3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6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F5FF84-8013-93DE-659C-E4197088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Što je bubamara čula</a:t>
            </a:r>
          </a:p>
        </p:txBody>
      </p:sp>
      <p:pic>
        <p:nvPicPr>
          <p:cNvPr id="5" name="Rezervirano mjesto sadržaja 4" descr="Slika na kojoj se prikazuje tekst, crtić, Dječja umjetnost, ilustracija&#10;&#10;Opis je automatski generiran">
            <a:extLst>
              <a:ext uri="{FF2B5EF4-FFF2-40B4-BE49-F238E27FC236}">
                <a16:creationId xmlns:a16="http://schemas.microsoft.com/office/drawing/2014/main" id="{23FA1492-CF92-1F64-C380-97B376460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8524"/>
            <a:ext cx="5608320" cy="56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u dvorani, odijevanje, Ljudsko lice, osoba&#10;&#10;Opis je automatski generiran">
            <a:extLst>
              <a:ext uri="{FF2B5EF4-FFF2-40B4-BE49-F238E27FC236}">
                <a16:creationId xmlns:a16="http://schemas.microsoft.com/office/drawing/2014/main" id="{D673556D-1D0C-D4AE-6BB8-01223BCA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1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u dvorani, Ljudsko lice, osoba&#10;&#10;Opis je automatski generiran">
            <a:extLst>
              <a:ext uri="{FF2B5EF4-FFF2-40B4-BE49-F238E27FC236}">
                <a16:creationId xmlns:a16="http://schemas.microsoft.com/office/drawing/2014/main" id="{91C8822D-D727-B55C-0EE1-61468725F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7" y="457200"/>
            <a:ext cx="79513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944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</Words>
  <Application>Microsoft Office PowerPoint</Application>
  <PresentationFormat>Široki zaslon</PresentationFormat>
  <Paragraphs>4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Tema sustava Office</vt:lpstr>
      <vt:lpstr>Čajanka s tetom Julijom</vt:lpstr>
      <vt:lpstr>Pužica kitova družica</vt:lpstr>
      <vt:lpstr>PowerPoint prezentacija</vt:lpstr>
      <vt:lpstr>PowerPoint prezentacija</vt:lpstr>
      <vt:lpstr>PowerPoint prezentacija</vt:lpstr>
      <vt:lpstr>PowerPoint prezentacija</vt:lpstr>
      <vt:lpstr>Što je bubamara čula</vt:lpstr>
      <vt:lpstr>PowerPoint prezentacija</vt:lpstr>
      <vt:lpstr>PowerPoint prezentacija</vt:lpstr>
      <vt:lpstr>PowerPoint prezentacija</vt:lpstr>
      <vt:lpstr>Najotmjeniji div u gradu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Maja Bezik Jantolek</dc:creator>
  <cp:lastModifiedBy>Maja Bezik Jantolek</cp:lastModifiedBy>
  <cp:revision>2</cp:revision>
  <dcterms:created xsi:type="dcterms:W3CDTF">2025-01-12T14:10:24Z</dcterms:created>
  <dcterms:modified xsi:type="dcterms:W3CDTF">2025-01-12T14:32:12Z</dcterms:modified>
</cp:coreProperties>
</file>